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BA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878D6-84ED-4385-BBEB-1F6BC01CBBDC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E3919-32F3-4569-A410-5BD7681D82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4004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43FBD-094D-4D0D-B319-3C3104D31624}" type="datetime1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5BA2-F909-4F60-A96B-8B0E5DDAB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85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EC5AB-A0C2-4E20-A6C8-8F988CB4ED2B}" type="datetime1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5BA2-F909-4F60-A96B-8B0E5DDAB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434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7A4DF-F62B-47B0-BC80-34E1E34A454A}" type="datetime1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5BA2-F909-4F60-A96B-8B0E5DDAB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266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146A-729E-4B2E-AF10-D7AE727ABDBB}" type="datetime1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5BA2-F909-4F60-A96B-8B0E5DDAB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941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9F89-5F72-4FF5-B954-7DFB33403187}" type="datetime1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5BA2-F909-4F60-A96B-8B0E5DDAB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475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3299-FB20-4E4B-8AEC-D0814CF8C7B5}" type="datetime1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5BA2-F909-4F60-A96B-8B0E5DDAB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937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7C893-6894-407C-ADF4-C7DD5CF35F5B}" type="datetime1">
              <a:rPr lang="nl-NL" smtClean="0"/>
              <a:t>10-3-2023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5BA2-F909-4F60-A96B-8B0E5DDAB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211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33FA7-94FE-4DF4-8155-2DC8A65632A9}" type="datetime1">
              <a:rPr lang="nl-NL" smtClean="0"/>
              <a:t>10-3-2023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5BA2-F909-4F60-A96B-8B0E5DDAB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077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72875-FE62-4287-996F-3B517FC8DBED}" type="datetime1">
              <a:rPr lang="nl-NL" smtClean="0"/>
              <a:t>10-3-2023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5BA2-F909-4F60-A96B-8B0E5DDAB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6661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E0395-04BE-4D06-A551-7D38F59029F2}" type="datetime1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5BA2-F909-4F60-A96B-8B0E5DDAB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569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7704-4395-46F5-BF14-B6949AD51E31}" type="datetime1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D5BA2-F909-4F60-A96B-8B0E5DDAB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550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E054C-FCD0-450E-9D41-AF0DF8D5D576}" type="datetime1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D5BA2-F909-4F60-A96B-8B0E5DDABB3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6542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863027" y="83719"/>
            <a:ext cx="9662778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 smtClean="0">
                <a:solidFill>
                  <a:srgbClr val="80BA27"/>
                </a:solidFill>
              </a:rPr>
              <a:t>Stichting Voorschools en Primair onderwijs De Linge</a:t>
            </a:r>
          </a:p>
          <a:p>
            <a:pPr algn="ctr"/>
            <a:r>
              <a:rPr lang="nl-NL" sz="2400" b="1" dirty="0" smtClean="0">
                <a:solidFill>
                  <a:srgbClr val="80BA27"/>
                </a:solidFill>
              </a:rPr>
              <a:t>Onderwijs en Kinderopvang</a:t>
            </a:r>
          </a:p>
          <a:p>
            <a:pPr algn="ctr"/>
            <a:endParaRPr lang="nl-NL" sz="800" b="1" dirty="0" smtClean="0">
              <a:solidFill>
                <a:srgbClr val="80BA27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2747354" y="1577425"/>
            <a:ext cx="53035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err="1" smtClean="0"/>
              <a:t>Directeur-bestuurder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3272782" y="2841425"/>
            <a:ext cx="1749824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Centrale Lingeraad</a:t>
            </a:r>
            <a:endParaRPr lang="nl-NL" sz="1200" dirty="0"/>
          </a:p>
        </p:txBody>
      </p:sp>
      <p:sp>
        <p:nvSpPr>
          <p:cNvPr id="8" name="Tekstvak 7"/>
          <p:cNvSpPr txBox="1"/>
          <p:nvPr/>
        </p:nvSpPr>
        <p:spPr>
          <a:xfrm>
            <a:off x="5661413" y="2159175"/>
            <a:ext cx="1740307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l-NL" sz="1400" dirty="0" smtClean="0"/>
          </a:p>
          <a:p>
            <a:pPr algn="ctr"/>
            <a:r>
              <a:rPr lang="nl-NL" sz="1400" dirty="0" smtClean="0"/>
              <a:t>Bestuurskantoor </a:t>
            </a:r>
          </a:p>
          <a:p>
            <a:pPr algn="ctr"/>
            <a:r>
              <a:rPr lang="nl-NL" sz="1400" dirty="0"/>
              <a:t>Primair onderwijs en </a:t>
            </a:r>
            <a:r>
              <a:rPr lang="nl-NL" sz="1400" dirty="0" smtClean="0"/>
              <a:t>Kinderopvang</a:t>
            </a:r>
          </a:p>
          <a:p>
            <a:pPr algn="ctr"/>
            <a:r>
              <a:rPr lang="nl-NL" sz="1400" dirty="0" smtClean="0"/>
              <a:t> </a:t>
            </a:r>
          </a:p>
        </p:txBody>
      </p:sp>
      <p:sp>
        <p:nvSpPr>
          <p:cNvPr id="16" name="Tekstvak 15"/>
          <p:cNvSpPr txBox="1"/>
          <p:nvPr/>
        </p:nvSpPr>
        <p:spPr>
          <a:xfrm>
            <a:off x="784925" y="4385185"/>
            <a:ext cx="923903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/>
              <a:t>Directeur</a:t>
            </a:r>
          </a:p>
          <a:p>
            <a:pPr algn="ctr"/>
            <a:r>
              <a:rPr lang="nl-NL" sz="1100" dirty="0" smtClean="0"/>
              <a:t> </a:t>
            </a:r>
            <a:r>
              <a:rPr lang="nl-NL" sz="1400" dirty="0" smtClean="0"/>
              <a:t/>
            </a:r>
            <a:br>
              <a:rPr lang="nl-NL" sz="1400" dirty="0" smtClean="0"/>
            </a:br>
            <a:r>
              <a:rPr lang="nl-NL" sz="1100" dirty="0" smtClean="0"/>
              <a:t>De </a:t>
            </a:r>
            <a:r>
              <a:rPr lang="nl-NL" sz="1100" dirty="0" err="1" smtClean="0"/>
              <a:t>Borgwal</a:t>
            </a:r>
            <a:r>
              <a:rPr lang="nl-NL" sz="1100" dirty="0" smtClean="0"/>
              <a:t> </a:t>
            </a:r>
          </a:p>
          <a:p>
            <a:pPr algn="ctr"/>
            <a:r>
              <a:rPr lang="nl-NL" sz="1000" dirty="0" smtClean="0"/>
              <a:t>4-13 jaar</a:t>
            </a:r>
            <a:endParaRPr lang="nl-NL" sz="1000" dirty="0"/>
          </a:p>
        </p:txBody>
      </p:sp>
      <p:sp>
        <p:nvSpPr>
          <p:cNvPr id="40" name="Tekstvak 39"/>
          <p:cNvSpPr txBox="1"/>
          <p:nvPr/>
        </p:nvSpPr>
        <p:spPr>
          <a:xfrm>
            <a:off x="2747354" y="1021580"/>
            <a:ext cx="530352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Raad van Toezicht</a:t>
            </a:r>
            <a:endParaRPr lang="nl-NL" dirty="0"/>
          </a:p>
        </p:txBody>
      </p:sp>
      <p:cxnSp>
        <p:nvCxnSpPr>
          <p:cNvPr id="27" name="Rechte verbindingslijn 26"/>
          <p:cNvCxnSpPr>
            <a:stCxn id="40" idx="2"/>
            <a:endCxn id="4" idx="0"/>
          </p:cNvCxnSpPr>
          <p:nvPr/>
        </p:nvCxnSpPr>
        <p:spPr>
          <a:xfrm>
            <a:off x="5399114" y="1390912"/>
            <a:ext cx="0" cy="1865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>
            <a:stCxn id="4" idx="2"/>
          </p:cNvCxnSpPr>
          <p:nvPr/>
        </p:nvCxnSpPr>
        <p:spPr>
          <a:xfrm>
            <a:off x="5399114" y="1946757"/>
            <a:ext cx="0" cy="17357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10755284" y="6281536"/>
            <a:ext cx="1047249" cy="365125"/>
          </a:xfrm>
        </p:spPr>
        <p:txBody>
          <a:bodyPr/>
          <a:lstStyle/>
          <a:p>
            <a:fld id="{CC881440-6C2A-4720-A6CA-73BE0D3A0049}" type="datetime1">
              <a:rPr lang="nl-NL" sz="800" smtClean="0"/>
              <a:t>10-3-2023</a:t>
            </a:fld>
            <a:endParaRPr lang="nl-NL" sz="800" dirty="0"/>
          </a:p>
        </p:txBody>
      </p:sp>
      <p:cxnSp>
        <p:nvCxnSpPr>
          <p:cNvPr id="24" name="Rechte verbindingslijn 23"/>
          <p:cNvCxnSpPr>
            <a:endCxn id="8" idx="1"/>
          </p:cNvCxnSpPr>
          <p:nvPr/>
        </p:nvCxnSpPr>
        <p:spPr>
          <a:xfrm>
            <a:off x="5400240" y="2743950"/>
            <a:ext cx="26117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5045258" y="2984131"/>
            <a:ext cx="340827" cy="1077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1236568" y="3677317"/>
            <a:ext cx="9403517" cy="46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kstvak 27"/>
          <p:cNvSpPr txBox="1"/>
          <p:nvPr/>
        </p:nvSpPr>
        <p:spPr>
          <a:xfrm>
            <a:off x="7400594" y="4395214"/>
            <a:ext cx="1181933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/>
              <a:t>Directeur</a:t>
            </a:r>
          </a:p>
          <a:p>
            <a:pPr algn="ctr"/>
            <a:r>
              <a:rPr lang="nl-NL" sz="1100" dirty="0" smtClean="0"/>
              <a:t>SBO </a:t>
            </a:r>
            <a:r>
              <a:rPr lang="nl-NL" sz="1400" dirty="0" smtClean="0"/>
              <a:t/>
            </a:r>
            <a:br>
              <a:rPr lang="nl-NL" sz="1400" dirty="0" smtClean="0"/>
            </a:br>
            <a:r>
              <a:rPr lang="nl-NL" sz="1100" dirty="0" smtClean="0"/>
              <a:t>De Vlinderboom </a:t>
            </a:r>
            <a:br>
              <a:rPr lang="nl-NL" sz="1100" dirty="0" smtClean="0"/>
            </a:br>
            <a:r>
              <a:rPr lang="nl-NL" sz="1000" dirty="0"/>
              <a:t>4</a:t>
            </a:r>
            <a:r>
              <a:rPr lang="nl-NL" sz="1000" dirty="0" smtClean="0"/>
              <a:t>-13 jaar</a:t>
            </a:r>
            <a:endParaRPr lang="nl-NL" sz="1000" dirty="0"/>
          </a:p>
        </p:txBody>
      </p:sp>
      <p:sp>
        <p:nvSpPr>
          <p:cNvPr id="29" name="Tekstvak 28"/>
          <p:cNvSpPr txBox="1"/>
          <p:nvPr/>
        </p:nvSpPr>
        <p:spPr>
          <a:xfrm>
            <a:off x="6339131" y="4395214"/>
            <a:ext cx="923903" cy="8002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/>
              <a:t>Directeur</a:t>
            </a:r>
            <a:br>
              <a:rPr lang="nl-NL" sz="1400" dirty="0" smtClean="0"/>
            </a:br>
            <a:r>
              <a:rPr lang="nl-NL" sz="1100" dirty="0" smtClean="0"/>
              <a:t>IKC</a:t>
            </a:r>
            <a:r>
              <a:rPr lang="nl-NL" sz="1400" dirty="0" smtClean="0"/>
              <a:t/>
            </a:r>
            <a:br>
              <a:rPr lang="nl-NL" sz="1400" dirty="0" smtClean="0"/>
            </a:br>
            <a:r>
              <a:rPr lang="nl-NL" sz="1100" dirty="0" smtClean="0"/>
              <a:t> </a:t>
            </a:r>
            <a:r>
              <a:rPr lang="nl-NL" sz="1100" dirty="0" err="1" smtClean="0"/>
              <a:t>PiusX</a:t>
            </a:r>
            <a:r>
              <a:rPr lang="nl-NL" sz="1100" dirty="0" smtClean="0"/>
              <a:t> </a:t>
            </a:r>
          </a:p>
          <a:p>
            <a:pPr algn="ctr"/>
            <a:r>
              <a:rPr lang="nl-NL" sz="1000" dirty="0"/>
              <a:t>0</a:t>
            </a:r>
            <a:r>
              <a:rPr lang="nl-NL" sz="1000" dirty="0" smtClean="0"/>
              <a:t>-13 jaar</a:t>
            </a:r>
            <a:endParaRPr lang="nl-NL" sz="1000" dirty="0"/>
          </a:p>
        </p:txBody>
      </p:sp>
      <p:sp>
        <p:nvSpPr>
          <p:cNvPr id="30" name="Tekstvak 29"/>
          <p:cNvSpPr txBox="1"/>
          <p:nvPr/>
        </p:nvSpPr>
        <p:spPr>
          <a:xfrm>
            <a:off x="3003634" y="4396653"/>
            <a:ext cx="923903" cy="8002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/>
              <a:t>Directeur</a:t>
            </a:r>
            <a:br>
              <a:rPr lang="nl-NL" sz="1400" dirty="0" smtClean="0"/>
            </a:br>
            <a:r>
              <a:rPr lang="nl-NL" sz="1100" dirty="0" smtClean="0"/>
              <a:t>IKC</a:t>
            </a:r>
          </a:p>
          <a:p>
            <a:pPr algn="ctr"/>
            <a:r>
              <a:rPr lang="nl-NL" sz="1100" dirty="0" smtClean="0"/>
              <a:t>De </a:t>
            </a:r>
            <a:r>
              <a:rPr lang="nl-NL" sz="1100" dirty="0" err="1" smtClean="0"/>
              <a:t>Doornick</a:t>
            </a:r>
            <a:endParaRPr lang="nl-NL" sz="1100" dirty="0" smtClean="0"/>
          </a:p>
          <a:p>
            <a:pPr algn="ctr"/>
            <a:r>
              <a:rPr lang="nl-NL" sz="1000" dirty="0" smtClean="0"/>
              <a:t>0-13 jaar</a:t>
            </a:r>
            <a:endParaRPr lang="nl-NL" sz="1000" dirty="0"/>
          </a:p>
        </p:txBody>
      </p:sp>
      <p:sp>
        <p:nvSpPr>
          <p:cNvPr id="31" name="Tekstvak 30"/>
          <p:cNvSpPr txBox="1"/>
          <p:nvPr/>
        </p:nvSpPr>
        <p:spPr>
          <a:xfrm>
            <a:off x="4108548" y="4387559"/>
            <a:ext cx="923903" cy="8002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/>
              <a:t>Directeur</a:t>
            </a:r>
          </a:p>
          <a:p>
            <a:pPr algn="ctr"/>
            <a:r>
              <a:rPr lang="nl-NL" sz="1100" dirty="0" smtClean="0"/>
              <a:t>IKC</a:t>
            </a:r>
            <a:endParaRPr lang="nl-NL" sz="1100" dirty="0"/>
          </a:p>
          <a:p>
            <a:pPr algn="ctr"/>
            <a:r>
              <a:rPr lang="nl-NL" sz="1100" dirty="0" smtClean="0"/>
              <a:t> Het Drieluik </a:t>
            </a:r>
          </a:p>
          <a:p>
            <a:pPr algn="ctr"/>
            <a:r>
              <a:rPr lang="nl-NL" sz="1000" dirty="0"/>
              <a:t>0</a:t>
            </a:r>
            <a:r>
              <a:rPr lang="nl-NL" sz="1000" dirty="0" smtClean="0"/>
              <a:t>-13 jaar</a:t>
            </a:r>
            <a:endParaRPr lang="nl-NL" sz="1000" dirty="0"/>
          </a:p>
        </p:txBody>
      </p:sp>
      <p:sp>
        <p:nvSpPr>
          <p:cNvPr id="32" name="Tekstvak 31"/>
          <p:cNvSpPr txBox="1"/>
          <p:nvPr/>
        </p:nvSpPr>
        <p:spPr>
          <a:xfrm>
            <a:off x="1870518" y="4385185"/>
            <a:ext cx="923903" cy="8002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/>
              <a:t>Directeur</a:t>
            </a:r>
            <a:br>
              <a:rPr lang="nl-NL" sz="1400" dirty="0" smtClean="0"/>
            </a:br>
            <a:r>
              <a:rPr lang="nl-NL" sz="1100" dirty="0" smtClean="0"/>
              <a:t>IKC</a:t>
            </a:r>
            <a:r>
              <a:rPr lang="nl-NL" sz="1400" dirty="0" smtClean="0"/>
              <a:t/>
            </a:r>
            <a:br>
              <a:rPr lang="nl-NL" sz="1400" dirty="0" smtClean="0"/>
            </a:br>
            <a:r>
              <a:rPr lang="nl-NL" sz="1100" dirty="0" smtClean="0"/>
              <a:t> </a:t>
            </a:r>
            <a:r>
              <a:rPr lang="nl-NL" sz="1100" dirty="0" err="1" smtClean="0"/>
              <a:t>Donatushof</a:t>
            </a:r>
            <a:r>
              <a:rPr lang="nl-NL" sz="1100" dirty="0" smtClean="0"/>
              <a:t> </a:t>
            </a:r>
          </a:p>
          <a:p>
            <a:pPr algn="ctr"/>
            <a:r>
              <a:rPr lang="nl-NL" sz="1000" dirty="0"/>
              <a:t>0</a:t>
            </a:r>
            <a:r>
              <a:rPr lang="nl-NL" sz="1000" dirty="0" smtClean="0"/>
              <a:t>-13 jaar</a:t>
            </a:r>
            <a:endParaRPr lang="nl-NL" sz="1000" dirty="0"/>
          </a:p>
        </p:txBody>
      </p:sp>
      <p:sp>
        <p:nvSpPr>
          <p:cNvPr id="33" name="Tekstvak 32"/>
          <p:cNvSpPr txBox="1"/>
          <p:nvPr/>
        </p:nvSpPr>
        <p:spPr>
          <a:xfrm>
            <a:off x="10178134" y="4385185"/>
            <a:ext cx="923903" cy="8002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/>
              <a:t>Directeur</a:t>
            </a:r>
            <a:br>
              <a:rPr lang="nl-NL" sz="1400" dirty="0" smtClean="0"/>
            </a:br>
            <a:r>
              <a:rPr lang="nl-NL" sz="1100" dirty="0" smtClean="0"/>
              <a:t>IKC</a:t>
            </a:r>
            <a:r>
              <a:rPr lang="nl-NL" sz="1400" dirty="0" smtClean="0"/>
              <a:t/>
            </a:r>
            <a:br>
              <a:rPr lang="nl-NL" sz="1400" dirty="0" smtClean="0"/>
            </a:br>
            <a:r>
              <a:rPr lang="nl-NL" sz="1100" dirty="0" smtClean="0"/>
              <a:t> </a:t>
            </a:r>
            <a:r>
              <a:rPr lang="nl-NL" sz="1100" dirty="0"/>
              <a:t>D</a:t>
            </a:r>
            <a:r>
              <a:rPr lang="nl-NL" sz="1100" dirty="0" smtClean="0"/>
              <a:t>e Wieling </a:t>
            </a:r>
          </a:p>
          <a:p>
            <a:pPr algn="ctr"/>
            <a:r>
              <a:rPr lang="nl-NL" sz="1000" dirty="0"/>
              <a:t>2</a:t>
            </a:r>
            <a:r>
              <a:rPr lang="nl-NL" sz="1000" dirty="0" smtClean="0"/>
              <a:t>-13 jaar</a:t>
            </a:r>
            <a:endParaRPr lang="nl-NL" sz="1000" dirty="0"/>
          </a:p>
        </p:txBody>
      </p:sp>
      <p:sp>
        <p:nvSpPr>
          <p:cNvPr id="34" name="Tekstvak 33"/>
          <p:cNvSpPr txBox="1"/>
          <p:nvPr/>
        </p:nvSpPr>
        <p:spPr>
          <a:xfrm>
            <a:off x="8720087" y="4395214"/>
            <a:ext cx="1297436" cy="8002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/>
              <a:t>Directeur </a:t>
            </a:r>
          </a:p>
          <a:p>
            <a:pPr algn="ctr"/>
            <a:r>
              <a:rPr lang="nl-NL" sz="1100" dirty="0" smtClean="0"/>
              <a:t>IKC</a:t>
            </a:r>
            <a:endParaRPr lang="nl-NL" sz="1100" dirty="0"/>
          </a:p>
          <a:p>
            <a:pPr algn="ctr"/>
            <a:r>
              <a:rPr lang="nl-NL" sz="1100" dirty="0" smtClean="0"/>
              <a:t>De Vonkenmorgen </a:t>
            </a:r>
          </a:p>
          <a:p>
            <a:pPr algn="ctr"/>
            <a:r>
              <a:rPr lang="nl-NL" sz="1000" dirty="0"/>
              <a:t>0</a:t>
            </a:r>
            <a:r>
              <a:rPr lang="nl-NL" sz="1000" dirty="0" smtClean="0"/>
              <a:t>-13 jaar</a:t>
            </a:r>
            <a:endParaRPr lang="nl-NL" sz="1000" dirty="0"/>
          </a:p>
        </p:txBody>
      </p:sp>
      <p:cxnSp>
        <p:nvCxnSpPr>
          <p:cNvPr id="17" name="Rechte verbindingslijn 16"/>
          <p:cNvCxnSpPr/>
          <p:nvPr/>
        </p:nvCxnSpPr>
        <p:spPr>
          <a:xfrm>
            <a:off x="1238746" y="3679716"/>
            <a:ext cx="1" cy="696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Rechte verbindingslijn 46"/>
          <p:cNvCxnSpPr/>
          <p:nvPr/>
        </p:nvCxnSpPr>
        <p:spPr>
          <a:xfrm>
            <a:off x="2340275" y="3681172"/>
            <a:ext cx="1" cy="696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3469667" y="3679716"/>
            <a:ext cx="1" cy="696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>
            <a:off x="4586609" y="3681172"/>
            <a:ext cx="1" cy="696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Rechte verbindingslijn 49"/>
          <p:cNvCxnSpPr/>
          <p:nvPr/>
        </p:nvCxnSpPr>
        <p:spPr>
          <a:xfrm>
            <a:off x="5677396" y="3690475"/>
            <a:ext cx="1" cy="696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>
            <a:off x="6786303" y="3690475"/>
            <a:ext cx="1" cy="696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9361359" y="3698412"/>
            <a:ext cx="1" cy="696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7968509" y="3681299"/>
            <a:ext cx="1" cy="696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Rechte verbindingslijn 53"/>
          <p:cNvCxnSpPr/>
          <p:nvPr/>
        </p:nvCxnSpPr>
        <p:spPr>
          <a:xfrm>
            <a:off x="10626082" y="3679716"/>
            <a:ext cx="1" cy="69680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1231174" y="3986196"/>
            <a:ext cx="278868" cy="107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Tekstvak 56"/>
          <p:cNvSpPr txBox="1"/>
          <p:nvPr/>
        </p:nvSpPr>
        <p:spPr>
          <a:xfrm>
            <a:off x="1508384" y="3869599"/>
            <a:ext cx="45474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MR</a:t>
            </a:r>
            <a:endParaRPr lang="nl-NL" sz="800" dirty="0"/>
          </a:p>
        </p:txBody>
      </p:sp>
      <p:sp>
        <p:nvSpPr>
          <p:cNvPr id="58" name="Tekstvak 57"/>
          <p:cNvSpPr txBox="1"/>
          <p:nvPr/>
        </p:nvSpPr>
        <p:spPr>
          <a:xfrm>
            <a:off x="8269839" y="3905731"/>
            <a:ext cx="45474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MR</a:t>
            </a:r>
            <a:endParaRPr lang="nl-NL" sz="800" dirty="0"/>
          </a:p>
        </p:txBody>
      </p:sp>
      <p:sp>
        <p:nvSpPr>
          <p:cNvPr id="62" name="Tekstvak 61"/>
          <p:cNvSpPr txBox="1"/>
          <p:nvPr/>
        </p:nvSpPr>
        <p:spPr>
          <a:xfrm>
            <a:off x="7046916" y="3869599"/>
            <a:ext cx="45474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IKC-raad</a:t>
            </a:r>
            <a:endParaRPr lang="nl-NL" sz="800" dirty="0"/>
          </a:p>
        </p:txBody>
      </p:sp>
      <p:cxnSp>
        <p:nvCxnSpPr>
          <p:cNvPr id="70" name="Rechte verbindingslijn 69"/>
          <p:cNvCxnSpPr/>
          <p:nvPr/>
        </p:nvCxnSpPr>
        <p:spPr>
          <a:xfrm>
            <a:off x="3482745" y="4002754"/>
            <a:ext cx="278868" cy="107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>
            <a:off x="6778925" y="4020902"/>
            <a:ext cx="278868" cy="107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Rechte verbindingslijn 71"/>
          <p:cNvCxnSpPr/>
          <p:nvPr/>
        </p:nvCxnSpPr>
        <p:spPr>
          <a:xfrm>
            <a:off x="2345512" y="4002754"/>
            <a:ext cx="278868" cy="107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Rechte verbindingslijn 72"/>
          <p:cNvCxnSpPr/>
          <p:nvPr/>
        </p:nvCxnSpPr>
        <p:spPr>
          <a:xfrm>
            <a:off x="4591226" y="4017366"/>
            <a:ext cx="278868" cy="107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>
            <a:off x="7987545" y="4020902"/>
            <a:ext cx="278868" cy="107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Rechte verbindingslijn 76"/>
          <p:cNvCxnSpPr/>
          <p:nvPr/>
        </p:nvCxnSpPr>
        <p:spPr>
          <a:xfrm>
            <a:off x="9361360" y="4002754"/>
            <a:ext cx="278868" cy="107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Rechte verbindingslijn 77"/>
          <p:cNvCxnSpPr/>
          <p:nvPr/>
        </p:nvCxnSpPr>
        <p:spPr>
          <a:xfrm>
            <a:off x="5684938" y="4023058"/>
            <a:ext cx="278868" cy="107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Tekstvak 78"/>
          <p:cNvSpPr txBox="1"/>
          <p:nvPr/>
        </p:nvSpPr>
        <p:spPr>
          <a:xfrm>
            <a:off x="5965575" y="3869599"/>
            <a:ext cx="45474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IKC-raad</a:t>
            </a:r>
            <a:endParaRPr lang="nl-NL" sz="800" dirty="0"/>
          </a:p>
        </p:txBody>
      </p:sp>
      <p:cxnSp>
        <p:nvCxnSpPr>
          <p:cNvPr id="80" name="Rechte verbindingslijn 79"/>
          <p:cNvCxnSpPr/>
          <p:nvPr/>
        </p:nvCxnSpPr>
        <p:spPr>
          <a:xfrm>
            <a:off x="10622656" y="4002754"/>
            <a:ext cx="278868" cy="1078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kstvak 81"/>
          <p:cNvSpPr txBox="1"/>
          <p:nvPr/>
        </p:nvSpPr>
        <p:spPr>
          <a:xfrm>
            <a:off x="3758882" y="3833477"/>
            <a:ext cx="45474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IKC-raad</a:t>
            </a:r>
            <a:endParaRPr lang="nl-NL" sz="800" dirty="0"/>
          </a:p>
        </p:txBody>
      </p:sp>
      <p:sp>
        <p:nvSpPr>
          <p:cNvPr id="83" name="Tekstvak 82"/>
          <p:cNvSpPr txBox="1"/>
          <p:nvPr/>
        </p:nvSpPr>
        <p:spPr>
          <a:xfrm>
            <a:off x="9654304" y="3844176"/>
            <a:ext cx="45474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IKC-raad</a:t>
            </a:r>
            <a:endParaRPr lang="nl-NL" sz="800" dirty="0"/>
          </a:p>
        </p:txBody>
      </p:sp>
      <p:sp>
        <p:nvSpPr>
          <p:cNvPr id="86" name="Tekstvak 85"/>
          <p:cNvSpPr txBox="1"/>
          <p:nvPr/>
        </p:nvSpPr>
        <p:spPr>
          <a:xfrm>
            <a:off x="5243496" y="4387560"/>
            <a:ext cx="923903" cy="8002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400" dirty="0" smtClean="0"/>
              <a:t>Directeur</a:t>
            </a:r>
            <a:br>
              <a:rPr lang="nl-NL" sz="1400" dirty="0" smtClean="0"/>
            </a:br>
            <a:r>
              <a:rPr lang="nl-NL" sz="1100" dirty="0" smtClean="0"/>
              <a:t>IKC</a:t>
            </a:r>
            <a:r>
              <a:rPr lang="nl-NL" sz="1400" dirty="0" smtClean="0"/>
              <a:t/>
            </a:r>
            <a:br>
              <a:rPr lang="nl-NL" sz="1400" dirty="0" smtClean="0"/>
            </a:br>
            <a:r>
              <a:rPr lang="nl-NL" sz="1100" dirty="0" smtClean="0"/>
              <a:t> </a:t>
            </a:r>
            <a:r>
              <a:rPr lang="nl-NL" sz="1100" dirty="0" err="1" smtClean="0"/>
              <a:t>Marang</a:t>
            </a:r>
            <a:r>
              <a:rPr lang="nl-NL" sz="1100" dirty="0" smtClean="0"/>
              <a:t> </a:t>
            </a:r>
          </a:p>
          <a:p>
            <a:pPr algn="ctr"/>
            <a:r>
              <a:rPr lang="nl-NL" sz="1000" dirty="0"/>
              <a:t>0</a:t>
            </a:r>
            <a:r>
              <a:rPr lang="nl-NL" sz="1000" dirty="0" smtClean="0"/>
              <a:t>-13 jaar</a:t>
            </a:r>
            <a:endParaRPr lang="nl-NL" sz="1000" dirty="0"/>
          </a:p>
        </p:txBody>
      </p:sp>
      <p:sp>
        <p:nvSpPr>
          <p:cNvPr id="56" name="Tekstvak 55"/>
          <p:cNvSpPr txBox="1"/>
          <p:nvPr/>
        </p:nvSpPr>
        <p:spPr>
          <a:xfrm>
            <a:off x="2623014" y="3844176"/>
            <a:ext cx="45474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IKC-raad</a:t>
            </a:r>
            <a:endParaRPr lang="nl-NL" sz="800" dirty="0"/>
          </a:p>
        </p:txBody>
      </p:sp>
      <p:cxnSp>
        <p:nvCxnSpPr>
          <p:cNvPr id="90" name="Rechte verbindingslijn 89"/>
          <p:cNvCxnSpPr/>
          <p:nvPr/>
        </p:nvCxnSpPr>
        <p:spPr>
          <a:xfrm>
            <a:off x="1113747" y="5199331"/>
            <a:ext cx="1388" cy="423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echte verbindingslijn 90"/>
          <p:cNvCxnSpPr/>
          <p:nvPr/>
        </p:nvCxnSpPr>
        <p:spPr>
          <a:xfrm>
            <a:off x="1236568" y="5407417"/>
            <a:ext cx="1030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Tekstvak 92"/>
          <p:cNvSpPr txBox="1"/>
          <p:nvPr/>
        </p:nvSpPr>
        <p:spPr>
          <a:xfrm>
            <a:off x="1244153" y="5299694"/>
            <a:ext cx="46263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</a:t>
            </a:r>
            <a:r>
              <a:rPr lang="nl-NL" sz="700" dirty="0" err="1" smtClean="0"/>
              <a:t>IB’er</a:t>
            </a:r>
            <a:endParaRPr lang="nl-NL" sz="700" dirty="0"/>
          </a:p>
        </p:txBody>
      </p:sp>
      <p:cxnSp>
        <p:nvCxnSpPr>
          <p:cNvPr id="94" name="Rechte verbindingslijn 93"/>
          <p:cNvCxnSpPr>
            <a:endCxn id="93" idx="1"/>
          </p:cNvCxnSpPr>
          <p:nvPr/>
        </p:nvCxnSpPr>
        <p:spPr>
          <a:xfrm>
            <a:off x="1122624" y="5401916"/>
            <a:ext cx="121529" cy="550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Tekstvak 94"/>
          <p:cNvSpPr txBox="1"/>
          <p:nvPr/>
        </p:nvSpPr>
        <p:spPr>
          <a:xfrm>
            <a:off x="757565" y="5637779"/>
            <a:ext cx="74814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Team TSO-PO</a:t>
            </a:r>
            <a:endParaRPr lang="nl-NL" sz="800" dirty="0"/>
          </a:p>
        </p:txBody>
      </p:sp>
      <p:cxnSp>
        <p:nvCxnSpPr>
          <p:cNvPr id="96" name="Rechte verbindingslijn 95"/>
          <p:cNvCxnSpPr/>
          <p:nvPr/>
        </p:nvCxnSpPr>
        <p:spPr>
          <a:xfrm>
            <a:off x="2230691" y="5414329"/>
            <a:ext cx="15110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Rechte verbindingslijn 96"/>
          <p:cNvCxnSpPr/>
          <p:nvPr/>
        </p:nvCxnSpPr>
        <p:spPr>
          <a:xfrm>
            <a:off x="3362361" y="5414329"/>
            <a:ext cx="15110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Rechte verbindingslijn 97"/>
          <p:cNvCxnSpPr/>
          <p:nvPr/>
        </p:nvCxnSpPr>
        <p:spPr>
          <a:xfrm>
            <a:off x="4464718" y="5416632"/>
            <a:ext cx="15110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Rechte verbindingslijn 98"/>
          <p:cNvCxnSpPr/>
          <p:nvPr/>
        </p:nvCxnSpPr>
        <p:spPr>
          <a:xfrm>
            <a:off x="5629895" y="5407416"/>
            <a:ext cx="15110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Rechte verbindingslijn 99"/>
          <p:cNvCxnSpPr/>
          <p:nvPr/>
        </p:nvCxnSpPr>
        <p:spPr>
          <a:xfrm>
            <a:off x="2313155" y="5192526"/>
            <a:ext cx="1388" cy="423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echte verbindingslijn 100"/>
          <p:cNvCxnSpPr/>
          <p:nvPr/>
        </p:nvCxnSpPr>
        <p:spPr>
          <a:xfrm>
            <a:off x="3429899" y="5209508"/>
            <a:ext cx="1388" cy="423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echte verbindingslijn 101"/>
          <p:cNvCxnSpPr/>
          <p:nvPr/>
        </p:nvCxnSpPr>
        <p:spPr>
          <a:xfrm>
            <a:off x="4543440" y="5200504"/>
            <a:ext cx="1388" cy="423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Rechte verbindingslijn 102"/>
          <p:cNvCxnSpPr/>
          <p:nvPr/>
        </p:nvCxnSpPr>
        <p:spPr>
          <a:xfrm>
            <a:off x="5694416" y="5192615"/>
            <a:ext cx="1388" cy="423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kstvak 103"/>
          <p:cNvSpPr txBox="1"/>
          <p:nvPr/>
        </p:nvSpPr>
        <p:spPr>
          <a:xfrm>
            <a:off x="5158703" y="5295400"/>
            <a:ext cx="46263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</a:t>
            </a:r>
            <a:r>
              <a:rPr lang="nl-NL" sz="700" dirty="0" err="1" smtClean="0"/>
              <a:t>MC’er</a:t>
            </a:r>
            <a:endParaRPr lang="nl-NL" sz="700" dirty="0"/>
          </a:p>
        </p:txBody>
      </p:sp>
      <p:sp>
        <p:nvSpPr>
          <p:cNvPr id="105" name="Tekstvak 104"/>
          <p:cNvSpPr txBox="1"/>
          <p:nvPr/>
        </p:nvSpPr>
        <p:spPr>
          <a:xfrm>
            <a:off x="4005401" y="5304767"/>
            <a:ext cx="46263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</a:t>
            </a:r>
            <a:r>
              <a:rPr lang="nl-NL" sz="700" dirty="0" err="1" smtClean="0"/>
              <a:t>MC’er</a:t>
            </a:r>
            <a:endParaRPr lang="nl-NL" sz="700" dirty="0"/>
          </a:p>
        </p:txBody>
      </p:sp>
      <p:sp>
        <p:nvSpPr>
          <p:cNvPr id="106" name="Tekstvak 105"/>
          <p:cNvSpPr txBox="1"/>
          <p:nvPr/>
        </p:nvSpPr>
        <p:spPr>
          <a:xfrm>
            <a:off x="2887203" y="5304767"/>
            <a:ext cx="46263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</a:t>
            </a:r>
            <a:r>
              <a:rPr lang="nl-NL" sz="700" dirty="0" err="1" smtClean="0"/>
              <a:t>MC’er</a:t>
            </a:r>
            <a:endParaRPr lang="nl-NL" sz="700" dirty="0"/>
          </a:p>
        </p:txBody>
      </p:sp>
      <p:sp>
        <p:nvSpPr>
          <p:cNvPr id="107" name="Tekstvak 106"/>
          <p:cNvSpPr txBox="1"/>
          <p:nvPr/>
        </p:nvSpPr>
        <p:spPr>
          <a:xfrm>
            <a:off x="1773055" y="5295400"/>
            <a:ext cx="46263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</a:t>
            </a:r>
            <a:r>
              <a:rPr lang="nl-NL" sz="700" dirty="0" err="1" smtClean="0"/>
              <a:t>MC’er</a:t>
            </a:r>
            <a:endParaRPr lang="nl-NL" sz="700" dirty="0"/>
          </a:p>
        </p:txBody>
      </p:sp>
      <p:sp>
        <p:nvSpPr>
          <p:cNvPr id="108" name="Tekstvak 107"/>
          <p:cNvSpPr txBox="1"/>
          <p:nvPr/>
        </p:nvSpPr>
        <p:spPr>
          <a:xfrm>
            <a:off x="5778061" y="5293292"/>
            <a:ext cx="46263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</a:t>
            </a:r>
            <a:r>
              <a:rPr lang="nl-NL" sz="700" dirty="0" err="1" smtClean="0"/>
              <a:t>IB’er</a:t>
            </a:r>
            <a:endParaRPr lang="nl-NL" sz="700" dirty="0"/>
          </a:p>
        </p:txBody>
      </p:sp>
      <p:sp>
        <p:nvSpPr>
          <p:cNvPr id="109" name="Tekstvak 108"/>
          <p:cNvSpPr txBox="1"/>
          <p:nvPr/>
        </p:nvSpPr>
        <p:spPr>
          <a:xfrm>
            <a:off x="4624375" y="5302659"/>
            <a:ext cx="46263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</a:t>
            </a:r>
            <a:r>
              <a:rPr lang="nl-NL" sz="700" dirty="0" err="1" smtClean="0"/>
              <a:t>IB’er</a:t>
            </a:r>
            <a:endParaRPr lang="nl-NL" sz="700" dirty="0"/>
          </a:p>
        </p:txBody>
      </p:sp>
      <p:sp>
        <p:nvSpPr>
          <p:cNvPr id="110" name="Tekstvak 109"/>
          <p:cNvSpPr txBox="1"/>
          <p:nvPr/>
        </p:nvSpPr>
        <p:spPr>
          <a:xfrm>
            <a:off x="3505063" y="5302659"/>
            <a:ext cx="46263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</a:t>
            </a:r>
            <a:r>
              <a:rPr lang="nl-NL" sz="700" dirty="0" err="1" smtClean="0"/>
              <a:t>IB’er</a:t>
            </a:r>
            <a:endParaRPr lang="nl-NL" sz="700" dirty="0"/>
          </a:p>
        </p:txBody>
      </p:sp>
      <p:sp>
        <p:nvSpPr>
          <p:cNvPr id="111" name="Tekstvak 110"/>
          <p:cNvSpPr txBox="1"/>
          <p:nvPr/>
        </p:nvSpPr>
        <p:spPr>
          <a:xfrm>
            <a:off x="2375563" y="5294539"/>
            <a:ext cx="46263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</a:t>
            </a:r>
            <a:r>
              <a:rPr lang="nl-NL" sz="700" dirty="0" err="1" smtClean="0"/>
              <a:t>IB’er</a:t>
            </a:r>
            <a:endParaRPr lang="nl-NL" sz="700" dirty="0"/>
          </a:p>
        </p:txBody>
      </p:sp>
      <p:cxnSp>
        <p:nvCxnSpPr>
          <p:cNvPr id="112" name="Rechte verbindingslijn 111"/>
          <p:cNvCxnSpPr/>
          <p:nvPr/>
        </p:nvCxnSpPr>
        <p:spPr>
          <a:xfrm>
            <a:off x="10657343" y="5191136"/>
            <a:ext cx="1388" cy="423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Rechte verbindingslijn 112"/>
          <p:cNvCxnSpPr/>
          <p:nvPr/>
        </p:nvCxnSpPr>
        <p:spPr>
          <a:xfrm>
            <a:off x="9351932" y="5205136"/>
            <a:ext cx="1388" cy="423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Rechte verbindingslijn 113"/>
          <p:cNvCxnSpPr/>
          <p:nvPr/>
        </p:nvCxnSpPr>
        <p:spPr>
          <a:xfrm>
            <a:off x="7964292" y="5184022"/>
            <a:ext cx="1388" cy="423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Rechte verbindingslijn 114"/>
          <p:cNvCxnSpPr/>
          <p:nvPr/>
        </p:nvCxnSpPr>
        <p:spPr>
          <a:xfrm>
            <a:off x="6811036" y="5209507"/>
            <a:ext cx="1388" cy="423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kstvak 115"/>
          <p:cNvSpPr txBox="1"/>
          <p:nvPr/>
        </p:nvSpPr>
        <p:spPr>
          <a:xfrm>
            <a:off x="10112922" y="5288285"/>
            <a:ext cx="46263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</a:t>
            </a:r>
            <a:r>
              <a:rPr lang="nl-NL" sz="700" dirty="0" err="1" smtClean="0"/>
              <a:t>MC’er</a:t>
            </a:r>
            <a:endParaRPr lang="nl-NL" sz="700" dirty="0"/>
          </a:p>
        </p:txBody>
      </p:sp>
      <p:sp>
        <p:nvSpPr>
          <p:cNvPr id="117" name="Tekstvak 116"/>
          <p:cNvSpPr txBox="1"/>
          <p:nvPr/>
        </p:nvSpPr>
        <p:spPr>
          <a:xfrm>
            <a:off x="8820133" y="5288285"/>
            <a:ext cx="46263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</a:t>
            </a:r>
            <a:r>
              <a:rPr lang="nl-NL" sz="700" dirty="0" err="1" smtClean="0"/>
              <a:t>MC’er</a:t>
            </a:r>
            <a:endParaRPr lang="nl-NL" sz="700" dirty="0"/>
          </a:p>
        </p:txBody>
      </p:sp>
      <p:sp>
        <p:nvSpPr>
          <p:cNvPr id="119" name="Tekstvak 118"/>
          <p:cNvSpPr txBox="1"/>
          <p:nvPr/>
        </p:nvSpPr>
        <p:spPr>
          <a:xfrm>
            <a:off x="6288799" y="5299694"/>
            <a:ext cx="46263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</a:t>
            </a:r>
            <a:r>
              <a:rPr lang="nl-NL" sz="700" dirty="0" err="1" smtClean="0"/>
              <a:t>MC’er</a:t>
            </a:r>
            <a:endParaRPr lang="nl-NL" sz="700" dirty="0"/>
          </a:p>
        </p:txBody>
      </p:sp>
      <p:cxnSp>
        <p:nvCxnSpPr>
          <p:cNvPr id="120" name="Rechte verbindingslijn 119"/>
          <p:cNvCxnSpPr/>
          <p:nvPr/>
        </p:nvCxnSpPr>
        <p:spPr>
          <a:xfrm>
            <a:off x="6736058" y="5391852"/>
            <a:ext cx="15110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Rechte verbindingslijn 120"/>
          <p:cNvCxnSpPr/>
          <p:nvPr/>
        </p:nvCxnSpPr>
        <p:spPr>
          <a:xfrm>
            <a:off x="7942354" y="5401013"/>
            <a:ext cx="15110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Rechte verbindingslijn 121"/>
          <p:cNvCxnSpPr/>
          <p:nvPr/>
        </p:nvCxnSpPr>
        <p:spPr>
          <a:xfrm>
            <a:off x="9284804" y="5421492"/>
            <a:ext cx="15110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Rechte verbindingslijn 122"/>
          <p:cNvCxnSpPr/>
          <p:nvPr/>
        </p:nvCxnSpPr>
        <p:spPr>
          <a:xfrm>
            <a:off x="10579758" y="5413433"/>
            <a:ext cx="15110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Tekstvak 123"/>
          <p:cNvSpPr txBox="1"/>
          <p:nvPr/>
        </p:nvSpPr>
        <p:spPr>
          <a:xfrm>
            <a:off x="8076690" y="5295400"/>
            <a:ext cx="46263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</a:t>
            </a:r>
            <a:r>
              <a:rPr lang="nl-NL" sz="700" dirty="0" err="1" smtClean="0"/>
              <a:t>IB’er</a:t>
            </a:r>
            <a:endParaRPr lang="nl-NL" sz="700" dirty="0"/>
          </a:p>
        </p:txBody>
      </p:sp>
      <p:sp>
        <p:nvSpPr>
          <p:cNvPr id="125" name="Tekstvak 124"/>
          <p:cNvSpPr txBox="1"/>
          <p:nvPr/>
        </p:nvSpPr>
        <p:spPr>
          <a:xfrm>
            <a:off x="9446935" y="5288285"/>
            <a:ext cx="46263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</a:t>
            </a:r>
            <a:r>
              <a:rPr lang="nl-NL" sz="700" dirty="0" err="1" smtClean="0"/>
              <a:t>IB’er</a:t>
            </a:r>
            <a:endParaRPr lang="nl-NL" sz="700" dirty="0"/>
          </a:p>
        </p:txBody>
      </p:sp>
      <p:sp>
        <p:nvSpPr>
          <p:cNvPr id="126" name="Tekstvak 125"/>
          <p:cNvSpPr txBox="1"/>
          <p:nvPr/>
        </p:nvSpPr>
        <p:spPr>
          <a:xfrm>
            <a:off x="10729105" y="5288285"/>
            <a:ext cx="46263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</a:t>
            </a:r>
            <a:r>
              <a:rPr lang="nl-NL" sz="700" smtClean="0"/>
              <a:t>IB’er</a:t>
            </a:r>
            <a:endParaRPr lang="nl-NL" sz="700" dirty="0"/>
          </a:p>
        </p:txBody>
      </p:sp>
      <p:sp>
        <p:nvSpPr>
          <p:cNvPr id="127" name="Tekstvak 126"/>
          <p:cNvSpPr txBox="1"/>
          <p:nvPr/>
        </p:nvSpPr>
        <p:spPr>
          <a:xfrm>
            <a:off x="6887161" y="5302659"/>
            <a:ext cx="462638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</a:t>
            </a:r>
            <a:r>
              <a:rPr lang="nl-NL" sz="700" dirty="0" err="1" smtClean="0"/>
              <a:t>IB’er</a:t>
            </a:r>
            <a:endParaRPr lang="nl-NL" sz="700" dirty="0"/>
          </a:p>
        </p:txBody>
      </p:sp>
      <p:sp>
        <p:nvSpPr>
          <p:cNvPr id="128" name="Tekstvak 127"/>
          <p:cNvSpPr txBox="1"/>
          <p:nvPr/>
        </p:nvSpPr>
        <p:spPr>
          <a:xfrm>
            <a:off x="10281237" y="5615107"/>
            <a:ext cx="748146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Team KO-PO</a:t>
            </a:r>
            <a:endParaRPr lang="nl-NL" sz="800" dirty="0"/>
          </a:p>
        </p:txBody>
      </p:sp>
      <p:sp>
        <p:nvSpPr>
          <p:cNvPr id="129" name="Tekstvak 128"/>
          <p:cNvSpPr txBox="1"/>
          <p:nvPr/>
        </p:nvSpPr>
        <p:spPr>
          <a:xfrm>
            <a:off x="8987286" y="5623796"/>
            <a:ext cx="748146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Team KO-PO</a:t>
            </a:r>
            <a:endParaRPr lang="nl-NL" sz="800" dirty="0"/>
          </a:p>
        </p:txBody>
      </p:sp>
      <p:sp>
        <p:nvSpPr>
          <p:cNvPr id="130" name="Tekstvak 129"/>
          <p:cNvSpPr txBox="1"/>
          <p:nvPr/>
        </p:nvSpPr>
        <p:spPr>
          <a:xfrm>
            <a:off x="7597480" y="5615107"/>
            <a:ext cx="748146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Team PO</a:t>
            </a:r>
            <a:endParaRPr lang="nl-NL" sz="800" dirty="0"/>
          </a:p>
        </p:txBody>
      </p:sp>
      <p:sp>
        <p:nvSpPr>
          <p:cNvPr id="131" name="Tekstvak 130"/>
          <p:cNvSpPr txBox="1"/>
          <p:nvPr/>
        </p:nvSpPr>
        <p:spPr>
          <a:xfrm>
            <a:off x="6442493" y="5623796"/>
            <a:ext cx="748146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Team KO-PO</a:t>
            </a:r>
            <a:endParaRPr lang="nl-NL" sz="800" dirty="0"/>
          </a:p>
        </p:txBody>
      </p:sp>
      <p:sp>
        <p:nvSpPr>
          <p:cNvPr id="132" name="Tekstvak 131"/>
          <p:cNvSpPr txBox="1"/>
          <p:nvPr/>
        </p:nvSpPr>
        <p:spPr>
          <a:xfrm>
            <a:off x="5310865" y="5615943"/>
            <a:ext cx="748146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Team KO-PO</a:t>
            </a:r>
            <a:endParaRPr lang="nl-NL" sz="800" dirty="0"/>
          </a:p>
        </p:txBody>
      </p:sp>
      <p:sp>
        <p:nvSpPr>
          <p:cNvPr id="133" name="Tekstvak 132"/>
          <p:cNvSpPr txBox="1"/>
          <p:nvPr/>
        </p:nvSpPr>
        <p:spPr>
          <a:xfrm>
            <a:off x="3025801" y="5637779"/>
            <a:ext cx="748146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Team KO-PO</a:t>
            </a:r>
            <a:endParaRPr lang="nl-NL" sz="800" dirty="0"/>
          </a:p>
        </p:txBody>
      </p:sp>
      <p:sp>
        <p:nvSpPr>
          <p:cNvPr id="134" name="Tekstvak 133"/>
          <p:cNvSpPr txBox="1"/>
          <p:nvPr/>
        </p:nvSpPr>
        <p:spPr>
          <a:xfrm>
            <a:off x="1958396" y="5623796"/>
            <a:ext cx="74814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Team KO-PO</a:t>
            </a:r>
          </a:p>
          <a:p>
            <a:pPr algn="ctr"/>
            <a:r>
              <a:rPr lang="nl-NL" sz="800" dirty="0"/>
              <a:t>e</a:t>
            </a:r>
            <a:r>
              <a:rPr lang="nl-NL" sz="800" dirty="0" smtClean="0"/>
              <a:t>n </a:t>
            </a:r>
            <a:r>
              <a:rPr lang="nl-NL" sz="800" dirty="0" err="1" smtClean="0"/>
              <a:t>Dikkie</a:t>
            </a:r>
            <a:r>
              <a:rPr lang="nl-NL" sz="800" dirty="0" smtClean="0"/>
              <a:t> Dik</a:t>
            </a:r>
            <a:endParaRPr lang="nl-NL" sz="800" dirty="0"/>
          </a:p>
        </p:txBody>
      </p:sp>
      <p:sp>
        <p:nvSpPr>
          <p:cNvPr id="135" name="Tekstvak 134"/>
          <p:cNvSpPr txBox="1"/>
          <p:nvPr/>
        </p:nvSpPr>
        <p:spPr>
          <a:xfrm>
            <a:off x="4166196" y="5637779"/>
            <a:ext cx="748146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Team KO-PO</a:t>
            </a:r>
            <a:endParaRPr lang="nl-NL" sz="800" dirty="0"/>
          </a:p>
        </p:txBody>
      </p:sp>
      <p:sp>
        <p:nvSpPr>
          <p:cNvPr id="147" name="Tekstvak 146"/>
          <p:cNvSpPr txBox="1"/>
          <p:nvPr/>
        </p:nvSpPr>
        <p:spPr>
          <a:xfrm>
            <a:off x="4858741" y="3851625"/>
            <a:ext cx="45474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IKC-raad</a:t>
            </a:r>
            <a:endParaRPr lang="nl-NL" sz="800" dirty="0"/>
          </a:p>
        </p:txBody>
      </p:sp>
      <p:sp>
        <p:nvSpPr>
          <p:cNvPr id="149" name="Tekstvak 148"/>
          <p:cNvSpPr txBox="1"/>
          <p:nvPr/>
        </p:nvSpPr>
        <p:spPr>
          <a:xfrm>
            <a:off x="10887842" y="3836770"/>
            <a:ext cx="45474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 IKC-raad</a:t>
            </a:r>
            <a:endParaRPr lang="nl-NL" sz="800" dirty="0"/>
          </a:p>
        </p:txBody>
      </p:sp>
      <p:pic>
        <p:nvPicPr>
          <p:cNvPr id="150" name="Afbeelding 14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8910" y="155009"/>
            <a:ext cx="2529560" cy="866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10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11230704" y="6397913"/>
            <a:ext cx="608214" cy="365125"/>
          </a:xfrm>
        </p:spPr>
        <p:txBody>
          <a:bodyPr/>
          <a:lstStyle/>
          <a:p>
            <a:fld id="{7C172875-FE62-4287-996F-3B517FC8DBED}" type="datetime1">
              <a:rPr lang="nl-NL" sz="800" smtClean="0"/>
              <a:t>10-3-2023</a:t>
            </a:fld>
            <a:endParaRPr lang="nl-NL" sz="800" dirty="0"/>
          </a:p>
        </p:txBody>
      </p:sp>
      <p:sp>
        <p:nvSpPr>
          <p:cNvPr id="3" name="Tekstvak 2"/>
          <p:cNvSpPr txBox="1"/>
          <p:nvPr/>
        </p:nvSpPr>
        <p:spPr>
          <a:xfrm>
            <a:off x="4930010" y="1593910"/>
            <a:ext cx="1740307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l-NL" sz="1400" dirty="0" smtClean="0"/>
          </a:p>
          <a:p>
            <a:pPr algn="ctr"/>
            <a:r>
              <a:rPr lang="nl-NL" sz="1400" dirty="0" smtClean="0"/>
              <a:t>Bestuurskantoor </a:t>
            </a:r>
          </a:p>
          <a:p>
            <a:pPr algn="ctr"/>
            <a:r>
              <a:rPr lang="nl-NL" sz="1400" dirty="0"/>
              <a:t>Primair onderwijs en </a:t>
            </a:r>
            <a:r>
              <a:rPr lang="nl-NL" sz="1400" dirty="0" smtClean="0"/>
              <a:t>Kinderopvang</a:t>
            </a:r>
          </a:p>
          <a:p>
            <a:pPr algn="ctr"/>
            <a:r>
              <a:rPr lang="nl-NL" sz="1400" dirty="0" smtClean="0"/>
              <a:t> 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640473" y="3222233"/>
            <a:ext cx="991780" cy="2462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00" dirty="0" smtClean="0"/>
              <a:t>HR-manager</a:t>
            </a:r>
            <a:endParaRPr lang="nl-NL" sz="1000" dirty="0"/>
          </a:p>
        </p:txBody>
      </p:sp>
      <p:sp>
        <p:nvSpPr>
          <p:cNvPr id="5" name="Tekstvak 4"/>
          <p:cNvSpPr txBox="1"/>
          <p:nvPr/>
        </p:nvSpPr>
        <p:spPr>
          <a:xfrm>
            <a:off x="2825832" y="3222233"/>
            <a:ext cx="991780" cy="2462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00" dirty="0" smtClean="0"/>
              <a:t>Controller</a:t>
            </a:r>
            <a:endParaRPr lang="nl-NL" sz="1000" dirty="0"/>
          </a:p>
        </p:txBody>
      </p:sp>
      <p:sp>
        <p:nvSpPr>
          <p:cNvPr id="6" name="Tekstvak 5"/>
          <p:cNvSpPr txBox="1"/>
          <p:nvPr/>
        </p:nvSpPr>
        <p:spPr>
          <a:xfrm>
            <a:off x="4676353" y="3219128"/>
            <a:ext cx="1645920" cy="24622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00" dirty="0" smtClean="0"/>
              <a:t>Coördinator Gebouwbeheer</a:t>
            </a:r>
            <a:endParaRPr lang="nl-NL" sz="1000" dirty="0"/>
          </a:p>
        </p:txBody>
      </p:sp>
      <p:sp>
        <p:nvSpPr>
          <p:cNvPr id="7" name="Tekstvak 6"/>
          <p:cNvSpPr txBox="1"/>
          <p:nvPr/>
        </p:nvSpPr>
        <p:spPr>
          <a:xfrm>
            <a:off x="187003" y="3627412"/>
            <a:ext cx="99178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PSA-medewerker</a:t>
            </a:r>
            <a:endParaRPr lang="nl-NL" sz="800" dirty="0"/>
          </a:p>
        </p:txBody>
      </p:sp>
      <p:sp>
        <p:nvSpPr>
          <p:cNvPr id="8" name="Tekstvak 7"/>
          <p:cNvSpPr txBox="1"/>
          <p:nvPr/>
        </p:nvSpPr>
        <p:spPr>
          <a:xfrm>
            <a:off x="1310466" y="3624787"/>
            <a:ext cx="72267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err="1" smtClean="0"/>
              <a:t>Admin</a:t>
            </a:r>
            <a:r>
              <a:rPr lang="nl-NL" sz="800" dirty="0" smtClean="0"/>
              <a:t>. medewerker</a:t>
            </a:r>
            <a:endParaRPr lang="nl-NL" sz="800" dirty="0"/>
          </a:p>
        </p:txBody>
      </p:sp>
      <p:sp>
        <p:nvSpPr>
          <p:cNvPr id="9" name="Tekstvak 8"/>
          <p:cNvSpPr txBox="1"/>
          <p:nvPr/>
        </p:nvSpPr>
        <p:spPr>
          <a:xfrm>
            <a:off x="2403839" y="3621544"/>
            <a:ext cx="99178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smtClean="0"/>
              <a:t>Junior controller</a:t>
            </a:r>
            <a:endParaRPr lang="nl-NL" sz="800" dirty="0"/>
          </a:p>
        </p:txBody>
      </p:sp>
      <p:sp>
        <p:nvSpPr>
          <p:cNvPr id="10" name="Tekstvak 9"/>
          <p:cNvSpPr txBox="1"/>
          <p:nvPr/>
        </p:nvSpPr>
        <p:spPr>
          <a:xfrm>
            <a:off x="3517337" y="3614648"/>
            <a:ext cx="66930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err="1" smtClean="0"/>
              <a:t>Admin</a:t>
            </a:r>
            <a:r>
              <a:rPr lang="nl-NL" sz="800" dirty="0" smtClean="0"/>
              <a:t>. </a:t>
            </a:r>
            <a:endParaRPr lang="nl-NL" sz="800" dirty="0" smtClean="0"/>
          </a:p>
          <a:p>
            <a:pPr algn="ctr"/>
            <a:r>
              <a:rPr lang="nl-NL" sz="800" dirty="0" smtClean="0"/>
              <a:t>medewerker</a:t>
            </a:r>
            <a:endParaRPr lang="nl-NL" sz="800" dirty="0"/>
          </a:p>
        </p:txBody>
      </p:sp>
      <p:sp>
        <p:nvSpPr>
          <p:cNvPr id="11" name="Tekstvak 10"/>
          <p:cNvSpPr txBox="1"/>
          <p:nvPr/>
        </p:nvSpPr>
        <p:spPr>
          <a:xfrm>
            <a:off x="4505757" y="3611843"/>
            <a:ext cx="72383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800" dirty="0" err="1" smtClean="0"/>
              <a:t>Medew</a:t>
            </a:r>
            <a:r>
              <a:rPr lang="nl-NL" sz="800" dirty="0" smtClean="0"/>
              <a:t>. onderhoud</a:t>
            </a:r>
            <a:endParaRPr lang="nl-NL" sz="800" dirty="0"/>
          </a:p>
        </p:txBody>
      </p:sp>
      <p:sp>
        <p:nvSpPr>
          <p:cNvPr id="12" name="Tekstvak 11"/>
          <p:cNvSpPr txBox="1"/>
          <p:nvPr/>
        </p:nvSpPr>
        <p:spPr>
          <a:xfrm>
            <a:off x="5396337" y="3611843"/>
            <a:ext cx="1115762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800" dirty="0" err="1" smtClean="0"/>
              <a:t>Medew</a:t>
            </a:r>
            <a:r>
              <a:rPr lang="nl-NL" sz="800" dirty="0" smtClean="0"/>
              <a:t>. </a:t>
            </a:r>
            <a:r>
              <a:rPr lang="nl-NL" sz="800" dirty="0" err="1" smtClean="0"/>
              <a:t>arbo</a:t>
            </a:r>
            <a:r>
              <a:rPr lang="nl-NL" sz="800" dirty="0" smtClean="0"/>
              <a:t> en veiligheid</a:t>
            </a:r>
            <a:endParaRPr lang="nl-NL" sz="800" dirty="0"/>
          </a:p>
        </p:txBody>
      </p:sp>
      <p:sp>
        <p:nvSpPr>
          <p:cNvPr id="13" name="Tekstvak 12"/>
          <p:cNvSpPr txBox="1"/>
          <p:nvPr/>
        </p:nvSpPr>
        <p:spPr>
          <a:xfrm>
            <a:off x="6846597" y="3219128"/>
            <a:ext cx="1047401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00" dirty="0" err="1" smtClean="0"/>
              <a:t>Beleidsmedew</a:t>
            </a:r>
            <a:r>
              <a:rPr lang="nl-NL" sz="1000" dirty="0" smtClean="0"/>
              <a:t>.</a:t>
            </a:r>
          </a:p>
          <a:p>
            <a:pPr algn="ctr"/>
            <a:r>
              <a:rPr lang="nl-NL" sz="1000" dirty="0"/>
              <a:t>k</a:t>
            </a:r>
            <a:r>
              <a:rPr lang="nl-NL" sz="1000" dirty="0" smtClean="0"/>
              <a:t>waliteit </a:t>
            </a:r>
            <a:r>
              <a:rPr lang="nl-NL" sz="1000" dirty="0" smtClean="0"/>
              <a:t>KO</a:t>
            </a:r>
            <a:endParaRPr lang="nl-NL" sz="1000" dirty="0"/>
          </a:p>
        </p:txBody>
      </p:sp>
      <p:sp>
        <p:nvSpPr>
          <p:cNvPr id="14" name="Tekstvak 13"/>
          <p:cNvSpPr txBox="1"/>
          <p:nvPr/>
        </p:nvSpPr>
        <p:spPr>
          <a:xfrm>
            <a:off x="10593301" y="3227302"/>
            <a:ext cx="1047401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00" dirty="0" smtClean="0"/>
              <a:t>Bestuurs-secretaresse</a:t>
            </a:r>
            <a:endParaRPr lang="nl-NL" sz="1000" dirty="0"/>
          </a:p>
        </p:txBody>
      </p:sp>
      <p:sp>
        <p:nvSpPr>
          <p:cNvPr id="15" name="Tekstvak 14"/>
          <p:cNvSpPr txBox="1"/>
          <p:nvPr/>
        </p:nvSpPr>
        <p:spPr>
          <a:xfrm>
            <a:off x="6873412" y="3719565"/>
            <a:ext cx="991780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900" dirty="0" err="1" smtClean="0"/>
              <a:t>Ped</a:t>
            </a:r>
            <a:r>
              <a:rPr lang="nl-NL" sz="900" dirty="0" smtClean="0"/>
              <a:t>. coaches</a:t>
            </a:r>
            <a:endParaRPr lang="nl-NL" sz="900" dirty="0"/>
          </a:p>
        </p:txBody>
      </p:sp>
      <p:sp>
        <p:nvSpPr>
          <p:cNvPr id="16" name="Tekstvak 15"/>
          <p:cNvSpPr txBox="1"/>
          <p:nvPr/>
        </p:nvSpPr>
        <p:spPr>
          <a:xfrm>
            <a:off x="9366373" y="3229405"/>
            <a:ext cx="991780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00" dirty="0" err="1" smtClean="0"/>
              <a:t>Medew</a:t>
            </a:r>
            <a:r>
              <a:rPr lang="nl-NL" sz="1100" dirty="0" smtClean="0"/>
              <a:t>. </a:t>
            </a:r>
            <a:r>
              <a:rPr lang="nl-NL" sz="1000" dirty="0" smtClean="0"/>
              <a:t>Plannin</a:t>
            </a:r>
            <a:r>
              <a:rPr lang="nl-NL" sz="1000" dirty="0" smtClean="0"/>
              <a:t>g KO</a:t>
            </a:r>
            <a:endParaRPr lang="nl-NL" sz="1000" dirty="0"/>
          </a:p>
        </p:txBody>
      </p:sp>
      <p:sp>
        <p:nvSpPr>
          <p:cNvPr id="17" name="Tekstvak 16"/>
          <p:cNvSpPr txBox="1"/>
          <p:nvPr/>
        </p:nvSpPr>
        <p:spPr>
          <a:xfrm>
            <a:off x="6873412" y="4076313"/>
            <a:ext cx="991780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900" dirty="0" smtClean="0"/>
              <a:t>Praktijkopleider</a:t>
            </a:r>
            <a:endParaRPr lang="nl-NL" sz="900" dirty="0"/>
          </a:p>
        </p:txBody>
      </p:sp>
      <p:sp>
        <p:nvSpPr>
          <p:cNvPr id="18" name="Tekstvak 17"/>
          <p:cNvSpPr txBox="1"/>
          <p:nvPr/>
        </p:nvSpPr>
        <p:spPr>
          <a:xfrm>
            <a:off x="8083824" y="3227302"/>
            <a:ext cx="1047401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00" dirty="0" err="1" smtClean="0"/>
              <a:t>Beleidsmedew</a:t>
            </a:r>
            <a:r>
              <a:rPr lang="nl-NL" sz="1000" dirty="0" smtClean="0"/>
              <a:t>.</a:t>
            </a:r>
          </a:p>
          <a:p>
            <a:pPr algn="ctr"/>
            <a:r>
              <a:rPr lang="nl-NL" sz="1000" dirty="0"/>
              <a:t>k</a:t>
            </a:r>
            <a:r>
              <a:rPr lang="nl-NL" sz="1000" dirty="0" smtClean="0"/>
              <a:t>waliteit </a:t>
            </a:r>
            <a:r>
              <a:rPr lang="nl-NL" sz="1000" dirty="0" smtClean="0"/>
              <a:t>KO</a:t>
            </a:r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val="31444033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216</Words>
  <Application>Microsoft Office PowerPoint</Application>
  <PresentationFormat>Breedbeeld</PresentationFormat>
  <Paragraphs>92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Els Schrijber</dc:creator>
  <cp:lastModifiedBy>Jacqueline Mouton</cp:lastModifiedBy>
  <cp:revision>67</cp:revision>
  <cp:lastPrinted>2023-03-10T09:23:09Z</cp:lastPrinted>
  <dcterms:created xsi:type="dcterms:W3CDTF">2018-02-12T10:55:07Z</dcterms:created>
  <dcterms:modified xsi:type="dcterms:W3CDTF">2023-03-10T09:53:38Z</dcterms:modified>
</cp:coreProperties>
</file>